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447" r:id="rId10"/>
    <p:sldId id="448" r:id="rId11"/>
    <p:sldId id="449" r:id="rId12"/>
    <p:sldId id="278" r:id="rId13"/>
    <p:sldId id="294" r:id="rId14"/>
    <p:sldId id="295" r:id="rId15"/>
    <p:sldId id="274" r:id="rId16"/>
    <p:sldId id="304" r:id="rId17"/>
    <p:sldId id="316" r:id="rId18"/>
    <p:sldId id="372" r:id="rId19"/>
    <p:sldId id="385" r:id="rId20"/>
    <p:sldId id="317" r:id="rId21"/>
    <p:sldId id="373" r:id="rId22"/>
    <p:sldId id="386" r:id="rId23"/>
    <p:sldId id="318" r:id="rId24"/>
    <p:sldId id="374" r:id="rId25"/>
    <p:sldId id="387" r:id="rId26"/>
    <p:sldId id="319" r:id="rId27"/>
    <p:sldId id="375" r:id="rId28"/>
    <p:sldId id="388" r:id="rId29"/>
    <p:sldId id="320" r:id="rId30"/>
    <p:sldId id="376" r:id="rId31"/>
    <p:sldId id="389" r:id="rId32"/>
    <p:sldId id="321" r:id="rId33"/>
    <p:sldId id="377" r:id="rId34"/>
    <p:sldId id="390" r:id="rId35"/>
    <p:sldId id="322" r:id="rId36"/>
    <p:sldId id="378" r:id="rId37"/>
    <p:sldId id="391" r:id="rId38"/>
    <p:sldId id="323" r:id="rId39"/>
    <p:sldId id="379" r:id="rId40"/>
    <p:sldId id="392" r:id="rId41"/>
    <p:sldId id="324" r:id="rId42"/>
    <p:sldId id="380" r:id="rId43"/>
    <p:sldId id="393" r:id="rId44"/>
    <p:sldId id="325" r:id="rId45"/>
    <p:sldId id="381" r:id="rId46"/>
    <p:sldId id="394" r:id="rId47"/>
    <p:sldId id="326" r:id="rId48"/>
    <p:sldId id="382" r:id="rId49"/>
    <p:sldId id="395" r:id="rId50"/>
    <p:sldId id="327" r:id="rId51"/>
    <p:sldId id="383" r:id="rId52"/>
    <p:sldId id="396" r:id="rId53"/>
    <p:sldId id="328" r:id="rId54"/>
    <p:sldId id="384" r:id="rId55"/>
    <p:sldId id="397" r:id="rId56"/>
    <p:sldId id="292" r:id="rId57"/>
    <p:sldId id="330" r:id="rId58"/>
    <p:sldId id="410" r:id="rId59"/>
    <p:sldId id="283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26" r:id="rId76"/>
    <p:sldId id="433" r:id="rId77"/>
    <p:sldId id="434" r:id="rId78"/>
    <p:sldId id="427" r:id="rId79"/>
    <p:sldId id="435" r:id="rId80"/>
    <p:sldId id="436" r:id="rId81"/>
    <p:sldId id="428" r:id="rId82"/>
    <p:sldId id="437" r:id="rId83"/>
    <p:sldId id="438" r:id="rId84"/>
    <p:sldId id="429" r:id="rId85"/>
    <p:sldId id="439" r:id="rId86"/>
    <p:sldId id="440" r:id="rId87"/>
    <p:sldId id="430" r:id="rId88"/>
    <p:sldId id="441" r:id="rId89"/>
    <p:sldId id="442" r:id="rId90"/>
    <p:sldId id="431" r:id="rId91"/>
    <p:sldId id="443" r:id="rId92"/>
    <p:sldId id="444" r:id="rId93"/>
    <p:sldId id="432" r:id="rId94"/>
    <p:sldId id="445" r:id="rId95"/>
    <p:sldId id="446" r:id="rId96"/>
    <p:sldId id="290" r:id="rId97"/>
    <p:sldId id="293" r:id="rId98"/>
    <p:sldId id="289" r:id="rId9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2185" autoAdjust="0"/>
  </p:normalViewPr>
  <p:slideViewPr>
    <p:cSldViewPr>
      <p:cViewPr>
        <p:scale>
          <a:sx n="120" d="100"/>
          <a:sy n="120" d="100"/>
        </p:scale>
        <p:origin x="1164" y="666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07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54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63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3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2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14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7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342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03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9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7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64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6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64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5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04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34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8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879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822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4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10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2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235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4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120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8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91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83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245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650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9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0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56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11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7.xm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audio" Target="../media/media2.wav"/><Relationship Id="rId16" Type="http://schemas.openxmlformats.org/officeDocument/2006/relationships/image" Target="../media/image11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10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7.xml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slide" Target="slide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36" Type="http://schemas.openxmlformats.org/officeDocument/2006/relationships/image" Target="../media/image23.pn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39.jpeg"/><Relationship Id="rId8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35" Type="http://schemas.openxmlformats.org/officeDocument/2006/relationships/image" Target="../media/image23.png"/><Relationship Id="rId8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29.xml"/><Relationship Id="rId18" Type="http://schemas.openxmlformats.org/officeDocument/2006/relationships/image" Target="../media/image31.jpeg"/><Relationship Id="rId26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41.xml"/><Relationship Id="rId34" Type="http://schemas.openxmlformats.org/officeDocument/2006/relationships/image" Target="../media/image38.png"/><Relationship Id="rId7" Type="http://schemas.openxmlformats.org/officeDocument/2006/relationships/slide" Target="slide20.xml"/><Relationship Id="rId12" Type="http://schemas.openxmlformats.org/officeDocument/2006/relationships/image" Target="../media/image28.jpeg"/><Relationship Id="rId17" Type="http://schemas.openxmlformats.org/officeDocument/2006/relationships/slide" Target="slide35.xml"/><Relationship Id="rId25" Type="http://schemas.openxmlformats.org/officeDocument/2006/relationships/slide" Target="slide47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30.jpeg"/><Relationship Id="rId20" Type="http://schemas.openxmlformats.org/officeDocument/2006/relationships/image" Target="../media/image32.jpeg"/><Relationship Id="rId29" Type="http://schemas.openxmlformats.org/officeDocument/2006/relationships/slide" Target="slide53.xml"/><Relationship Id="rId1" Type="http://schemas.microsoft.com/office/2007/relationships/media" Target="../media/media3.wav"/><Relationship Id="rId6" Type="http://schemas.openxmlformats.org/officeDocument/2006/relationships/image" Target="../media/image25.jpeg"/><Relationship Id="rId11" Type="http://schemas.openxmlformats.org/officeDocument/2006/relationships/slide" Target="slide26.xml"/><Relationship Id="rId24" Type="http://schemas.openxmlformats.org/officeDocument/2006/relationships/image" Target="../media/image34.jpeg"/><Relationship Id="rId32" Type="http://schemas.openxmlformats.org/officeDocument/2006/relationships/image" Target="../media/image6.png"/><Relationship Id="rId5" Type="http://schemas.openxmlformats.org/officeDocument/2006/relationships/slide" Target="slide17.xml"/><Relationship Id="rId15" Type="http://schemas.openxmlformats.org/officeDocument/2006/relationships/slide" Target="slide32.xml"/><Relationship Id="rId23" Type="http://schemas.openxmlformats.org/officeDocument/2006/relationships/slide" Target="slide44.xml"/><Relationship Id="rId28" Type="http://schemas.openxmlformats.org/officeDocument/2006/relationships/image" Target="../media/image36.jpeg"/><Relationship Id="rId10" Type="http://schemas.openxmlformats.org/officeDocument/2006/relationships/image" Target="../media/image27.jpeg"/><Relationship Id="rId19" Type="http://schemas.openxmlformats.org/officeDocument/2006/relationships/slide" Target="slide38.xml"/><Relationship Id="rId31" Type="http://schemas.openxmlformats.org/officeDocument/2006/relationships/slide" Target="slide15.xml"/><Relationship Id="rId4" Type="http://schemas.openxmlformats.org/officeDocument/2006/relationships/image" Target="../media/image24.jpeg"/><Relationship Id="rId9" Type="http://schemas.openxmlformats.org/officeDocument/2006/relationships/slide" Target="slide23.xml"/><Relationship Id="rId14" Type="http://schemas.openxmlformats.org/officeDocument/2006/relationships/image" Target="../media/image29.jpeg"/><Relationship Id="rId22" Type="http://schemas.openxmlformats.org/officeDocument/2006/relationships/image" Target="../media/image33.jpeg"/><Relationship Id="rId27" Type="http://schemas.openxmlformats.org/officeDocument/2006/relationships/slide" Target="slide50.xml"/><Relationship Id="rId30" Type="http://schemas.openxmlformats.org/officeDocument/2006/relationships/image" Target="../media/image37.jpeg"/><Relationship Id="rId8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4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slide" Target="slide66.xml"/><Relationship Id="rId18" Type="http://schemas.openxmlformats.org/officeDocument/2006/relationships/image" Target="../media/image47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8.xml"/><Relationship Id="rId12" Type="http://schemas.openxmlformats.org/officeDocument/2006/relationships/image" Target="../media/image42.jpeg"/><Relationship Id="rId17" Type="http://schemas.openxmlformats.org/officeDocument/2006/relationships/image" Target="../media/image46.jpeg"/><Relationship Id="rId2" Type="http://schemas.openxmlformats.org/officeDocument/2006/relationships/audio" Target="../media/media4.wav"/><Relationship Id="rId16" Type="http://schemas.openxmlformats.org/officeDocument/2006/relationships/slide" Target="slide70.xml"/><Relationship Id="rId20" Type="http://schemas.openxmlformats.org/officeDocument/2006/relationships/image" Target="../media/image45.jpeg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image" Target="../media/image41.jpeg"/><Relationship Id="rId5" Type="http://schemas.openxmlformats.org/officeDocument/2006/relationships/slide" Target="slide62.xml"/><Relationship Id="rId15" Type="http://schemas.openxmlformats.org/officeDocument/2006/relationships/slide" Target="slide67.xml"/><Relationship Id="rId10" Type="http://schemas.openxmlformats.org/officeDocument/2006/relationships/image" Target="../media/image23.png"/><Relationship Id="rId19" Type="http://schemas.openxmlformats.org/officeDocument/2006/relationships/image" Target="../media/image44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3.jpeg"/><Relationship Id="rId2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17" Type="http://schemas.openxmlformats.org/officeDocument/2006/relationships/image" Target="../media/image12.png"/><Relationship Id="rId2" Type="http://schemas.openxmlformats.org/officeDocument/2006/relationships/audio" Target="../media/media2.wav"/><Relationship Id="rId16" Type="http://schemas.openxmlformats.org/officeDocument/2006/relationships/slide" Target="slide11.xml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slide" Target="slide10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6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7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8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9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0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1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2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3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4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5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5" Type="http://schemas.openxmlformats.org/officeDocument/2006/relationships/slide" Target="slide11.xml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slide" Target="slide9.xml"/><Relationship Id="rId1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6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7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8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19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0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1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2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3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4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5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9.xml"/><Relationship Id="rId17" Type="http://schemas.openxmlformats.org/officeDocument/2006/relationships/image" Target="../media/image12.png"/><Relationship Id="rId2" Type="http://schemas.openxmlformats.org/officeDocument/2006/relationships/audio" Target="../media/media2.wav"/><Relationship Id="rId16" Type="http://schemas.openxmlformats.org/officeDocument/2006/relationships/slide" Target="slide11.xml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6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7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38" Type="http://schemas.openxmlformats.org/officeDocument/2006/relationships/image" Target="../media/image49.jpeg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8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29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0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1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2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3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4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5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6" Type="http://schemas.openxmlformats.org/officeDocument/2006/relationships/image" Target="../media/image12.png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5" Type="http://schemas.openxmlformats.org/officeDocument/2006/relationships/slide" Target="slide11.xml"/><Relationship Id="rId10" Type="http://schemas.openxmlformats.org/officeDocument/2006/relationships/image" Target="../media/image8.png"/><Relationship Id="rId4" Type="http://schemas.openxmlformats.org/officeDocument/2006/relationships/slide" Target="slide5.xml"/><Relationship Id="rId9" Type="http://schemas.openxmlformats.org/officeDocument/2006/relationships/slide" Target="slide7.xml"/><Relationship Id="rId1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6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7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8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39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40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23.png"/><Relationship Id="rId26" Type="http://schemas.openxmlformats.org/officeDocument/2006/relationships/slide" Target="slide65.xml"/><Relationship Id="rId21" Type="http://schemas.openxmlformats.org/officeDocument/2006/relationships/image" Target="../media/image43.jpeg"/><Relationship Id="rId34" Type="http://schemas.openxmlformats.org/officeDocument/2006/relationships/image" Target="../media/image46.jpeg"/><Relationship Id="rId7" Type="http://schemas.openxmlformats.org/officeDocument/2006/relationships/slide" Target="slide60.xml"/><Relationship Id="rId12" Type="http://schemas.openxmlformats.org/officeDocument/2006/relationships/slide" Target="slide72.xml"/><Relationship Id="rId17" Type="http://schemas.openxmlformats.org/officeDocument/2006/relationships/slide" Target="slide5.xml"/><Relationship Id="rId25" Type="http://schemas.openxmlformats.org/officeDocument/2006/relationships/slide" Target="slide62.xml"/><Relationship Id="rId33" Type="http://schemas.openxmlformats.org/officeDocument/2006/relationships/slide" Target="slide66.xml"/><Relationship Id="rId2" Type="http://schemas.openxmlformats.org/officeDocument/2006/relationships/audio" Target="../media/media4.wav"/><Relationship Id="rId16" Type="http://schemas.openxmlformats.org/officeDocument/2006/relationships/slide" Target="slide93.xml"/><Relationship Id="rId20" Type="http://schemas.openxmlformats.org/officeDocument/2006/relationships/image" Target="../media/image42.jpeg"/><Relationship Id="rId29" Type="http://schemas.openxmlformats.org/officeDocument/2006/relationships/slide" Target="slide64.xml"/><Relationship Id="rId1" Type="http://schemas.microsoft.com/office/2007/relationships/media" Target="../media/media4.wav"/><Relationship Id="rId6" Type="http://schemas.openxmlformats.org/officeDocument/2006/relationships/image" Target="../media/image40.png"/><Relationship Id="rId11" Type="http://schemas.openxmlformats.org/officeDocument/2006/relationships/slide" Target="slide90.xml"/><Relationship Id="rId24" Type="http://schemas.openxmlformats.org/officeDocument/2006/relationships/slide" Target="slide70.xml"/><Relationship Id="rId32" Type="http://schemas.openxmlformats.org/officeDocument/2006/relationships/image" Target="../media/image45.jpeg"/><Relationship Id="rId37" Type="http://schemas.openxmlformats.org/officeDocument/2006/relationships/image" Target="../media/image48.png"/><Relationship Id="rId5" Type="http://schemas.openxmlformats.org/officeDocument/2006/relationships/slide" Target="slide78.xml"/><Relationship Id="rId15" Type="http://schemas.openxmlformats.org/officeDocument/2006/relationships/slide" Target="slide87.xml"/><Relationship Id="rId23" Type="http://schemas.openxmlformats.org/officeDocument/2006/relationships/slide" Target="slide67.xml"/><Relationship Id="rId28" Type="http://schemas.openxmlformats.org/officeDocument/2006/relationships/image" Target="../media/image44.jpeg"/><Relationship Id="rId36" Type="http://schemas.openxmlformats.org/officeDocument/2006/relationships/image" Target="../media/image2.png"/><Relationship Id="rId10" Type="http://schemas.openxmlformats.org/officeDocument/2006/relationships/slide" Target="slide84.xml"/><Relationship Id="rId19" Type="http://schemas.openxmlformats.org/officeDocument/2006/relationships/image" Target="../media/image41.jpeg"/><Relationship Id="rId31" Type="http://schemas.openxmlformats.org/officeDocument/2006/relationships/slide" Target="slide71.xml"/><Relationship Id="rId4" Type="http://schemas.openxmlformats.org/officeDocument/2006/relationships/notesSlide" Target="../notesSlides/notesSlide41.xml"/><Relationship Id="rId9" Type="http://schemas.openxmlformats.org/officeDocument/2006/relationships/slide" Target="slide58.xml"/><Relationship Id="rId14" Type="http://schemas.openxmlformats.org/officeDocument/2006/relationships/slide" Target="slide81.xml"/><Relationship Id="rId22" Type="http://schemas.openxmlformats.org/officeDocument/2006/relationships/slide" Target="slide63.xml"/><Relationship Id="rId27" Type="http://schemas.openxmlformats.org/officeDocument/2006/relationships/slide" Target="slide69.xml"/><Relationship Id="rId30" Type="http://schemas.openxmlformats.org/officeDocument/2006/relationships/slide" Target="slide68.xml"/><Relationship Id="rId35" Type="http://schemas.openxmlformats.org/officeDocument/2006/relationships/image" Target="../media/image47.jpeg"/><Relationship Id="rId8" Type="http://schemas.openxmlformats.org/officeDocument/2006/relationships/slide" Target="slide61.xml"/><Relationship Id="rId3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2.pn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5.jpeg"/><Relationship Id="rId5" Type="http://schemas.openxmlformats.org/officeDocument/2006/relationships/image" Target="../media/image41.jpeg"/><Relationship Id="rId10" Type="http://schemas.openxmlformats.org/officeDocument/2006/relationships/image" Target="../media/image44.jpeg"/><Relationship Id="rId4" Type="http://schemas.openxmlformats.org/officeDocument/2006/relationships/image" Target="../media/image23.png"/><Relationship Id="rId9" Type="http://schemas.openxmlformats.org/officeDocument/2006/relationships/image" Target="../media/image4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8" y="3403998"/>
            <a:ext cx="749873" cy="74377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19" name="Picture 1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19" name="Picture 1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2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772" y="950124"/>
              <a:ext cx="2132456" cy="3198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www.inuit.com/sites/inuit/gallery/pictures/1298935088569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928" y="1212091"/>
              <a:ext cx="1923620" cy="261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://www.elcalondon.com/images/display/Toonoo_Sharky_Spirit_ref210esprit_ref210_2141_38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177" y="910684"/>
              <a:ext cx="2117240" cy="319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http://capedorset-inuitart.com/wp-content/uploads/2012/10/1479-Toonoo-Sharky-Bird-19x8x4.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507" y="1060510"/>
              <a:ext cx="2092374" cy="315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2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555" y="1368210"/>
              <a:ext cx="2237128" cy="246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http://carvingsnunavut.com/wp-content/uploads/2013/04/IMG_2841_2-400x4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409" y="1363383"/>
              <a:ext cx="2290436" cy="229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6" descr="http://farm3.static.flickr.com/2677/4290631249_afaba1418e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654" y="1353770"/>
              <a:ext cx="1927894" cy="257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http://www.feheleyfinearts.com/db/images/PMW_0157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666" y="1075571"/>
              <a:ext cx="2088668" cy="298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 descr="http://www.pilarshephard.com/sitefiles/Image/Art/Inuit_sculpture/2013/toonoo-sharky_BirdSpirit_pic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476" y="1434958"/>
              <a:ext cx="1440750" cy="2271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http://a248.e.akamai.net/origin-cdn.volusion.com/owaen.bkjmt/v/vspfiles/photos/345m-4.jpg?1342355606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83" y="1231287"/>
              <a:ext cx="1458378" cy="2675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://storage.googleapis.com/gs.spiritwrestler.com/inuit/L120303-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186" y="1482711"/>
              <a:ext cx="2175628" cy="217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http://storage.googleapis.com/gs.spiritwrestler.com/inuit/Q70807b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315" y="1305278"/>
              <a:ext cx="2367004" cy="253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21" name="Picture 2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28" name="Picture 2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30" name="Picture 2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36" name="Picture 3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37" name="Picture 3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40" name="Picture 3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368211622019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89" y="1509532"/>
              <a:ext cx="1309852" cy="207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4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http://www.inuit.com/sites/inuit/gallery/pictures/1219428602118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167" y="1258448"/>
              <a:ext cx="1773100" cy="2659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340" y="1418266"/>
              <a:ext cx="2377978" cy="2095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50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27" name="Picture 2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29" name="Picture 2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4116"/>
            <a:ext cx="743776" cy="743776"/>
          </a:xfrm>
          <a:prstGeom prst="rect">
            <a:avLst/>
          </a:prstGeom>
        </p:spPr>
      </p:pic>
      <p:pic>
        <p:nvPicPr>
          <p:cNvPr id="30" name="Picture 2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38" name="Picture 3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14" name="Rectangle 11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8" descr="http://www.inuit.com/sites/inuit/gallery/pictures/1338243398183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052" y="1317204"/>
              <a:ext cx="1538604" cy="230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73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2" descr="http://www.inuit.com/sites/inuit/gallery/pictures/126446240825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121" y="1527856"/>
              <a:ext cx="1895758" cy="208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1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88" y="1595925"/>
            <a:ext cx="743776" cy="743776"/>
          </a:xfrm>
          <a:prstGeom prst="rect">
            <a:avLst/>
          </a:prstGeom>
        </p:spPr>
      </p:pic>
      <p:pic>
        <p:nvPicPr>
          <p:cNvPr id="40" name="Picture 3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0"/>
            <a:ext cx="1030313" cy="1024217"/>
          </a:xfrm>
          <a:prstGeom prst="rect">
            <a:avLst/>
          </a:prstGeom>
        </p:spPr>
      </p:pic>
      <p:pic>
        <p:nvPicPr>
          <p:cNvPr id="41" name="Picture 40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25" y="2573094"/>
            <a:ext cx="743776" cy="743776"/>
          </a:xfrm>
          <a:prstGeom prst="rect">
            <a:avLst/>
          </a:prstGeom>
        </p:spPr>
      </p:pic>
      <p:pic>
        <p:nvPicPr>
          <p:cNvPr id="42" name="Picture 41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9" y="3402129"/>
            <a:ext cx="749873" cy="743776"/>
          </a:xfrm>
          <a:prstGeom prst="rect">
            <a:avLst/>
          </a:prstGeom>
        </p:spPr>
      </p:pic>
      <p:pic>
        <p:nvPicPr>
          <p:cNvPr id="43" name="Picture 4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12" y="42056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2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http://www.inuit.com/sites/inuit/gallery/pictures/1369090170374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765" y="1681374"/>
              <a:ext cx="2438204" cy="15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75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89" name="Rectangle 88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www.inuit.com/sites/inuit/gallery/pictures/1354314679745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498" y="1374133"/>
              <a:ext cx="1650154" cy="247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2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0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0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1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1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2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2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3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3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4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4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5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5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6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6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22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23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24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2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6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26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2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27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7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9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29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3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0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1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1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3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3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27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7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9828</TotalTime>
  <Words>8389</Words>
  <Application>Microsoft Office PowerPoint</Application>
  <PresentationFormat>On-screen Show (16:9)</PresentationFormat>
  <Paragraphs>1804</Paragraphs>
  <Slides>98</Slides>
  <Notes>42</Notes>
  <HiddenSlides>6</HiddenSlides>
  <MMClips>87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136</cp:revision>
  <dcterms:created xsi:type="dcterms:W3CDTF">2013-11-07T21:08:06Z</dcterms:created>
  <dcterms:modified xsi:type="dcterms:W3CDTF">2014-07-28T19:49:53Z</dcterms:modified>
</cp:coreProperties>
</file>